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71" r:id="rId17"/>
    <p:sldId id="273" r:id="rId18"/>
    <p:sldId id="270" r:id="rId19"/>
    <p:sldId id="276" r:id="rId20"/>
    <p:sldId id="274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336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584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924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824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69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87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254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896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790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48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12931-66F1-480C-85F9-971ACCD753D7}" type="datetimeFigureOut">
              <a:rPr lang="en-IE" smtClean="0"/>
              <a:t>31/03/2020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E19B-5959-42F6-B0D3-8015BAF7E10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65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Breakfast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503" y="1600200"/>
            <a:ext cx="5464994" cy="4525963"/>
          </a:xfrm>
        </p:spPr>
      </p:pic>
    </p:spTree>
    <p:extLst>
      <p:ext uri="{BB962C8B-B14F-4D97-AF65-F5344CB8AC3E}">
        <p14:creationId xmlns:p14="http://schemas.microsoft.com/office/powerpoint/2010/main" val="46320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Snack </a:t>
            </a:r>
            <a:endParaRPr lang="en-IE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05" y="1325402"/>
            <a:ext cx="8180460" cy="4970760"/>
          </a:xfrm>
        </p:spPr>
      </p:pic>
    </p:spTree>
    <p:extLst>
      <p:ext uri="{BB962C8B-B14F-4D97-AF65-F5344CB8AC3E}">
        <p14:creationId xmlns:p14="http://schemas.microsoft.com/office/powerpoint/2010/main" val="376103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Dinner 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0" b="13050"/>
          <a:stretch/>
        </p:blipFill>
        <p:spPr>
          <a:xfrm>
            <a:off x="1331641" y="1468582"/>
            <a:ext cx="6480718" cy="4789200"/>
          </a:xfrm>
        </p:spPr>
      </p:pic>
    </p:spTree>
    <p:extLst>
      <p:ext uri="{BB962C8B-B14F-4D97-AF65-F5344CB8AC3E}">
        <p14:creationId xmlns:p14="http://schemas.microsoft.com/office/powerpoint/2010/main" val="167463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 time / TV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1468689"/>
            <a:ext cx="5328590" cy="4788986"/>
          </a:xfrm>
        </p:spPr>
      </p:pic>
    </p:spTree>
    <p:extLst>
      <p:ext uri="{BB962C8B-B14F-4D97-AF65-F5344CB8AC3E}">
        <p14:creationId xmlns:p14="http://schemas.microsoft.com/office/powerpoint/2010/main" val="215816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Play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40557"/>
            <a:ext cx="4752528" cy="4445250"/>
          </a:xfrm>
        </p:spPr>
      </p:pic>
    </p:spTree>
    <p:extLst>
      <p:ext uri="{BB962C8B-B14F-4D97-AF65-F5344CB8AC3E}">
        <p14:creationId xmlns:p14="http://schemas.microsoft.com/office/powerpoint/2010/main" val="357427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Story / reading  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295" y="2060848"/>
            <a:ext cx="6793410" cy="3604666"/>
          </a:xfrm>
        </p:spPr>
      </p:pic>
    </p:spTree>
    <p:extLst>
      <p:ext uri="{BB962C8B-B14F-4D97-AF65-F5344CB8AC3E}">
        <p14:creationId xmlns:p14="http://schemas.microsoft.com/office/powerpoint/2010/main" val="1545680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Bath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434718"/>
            <a:ext cx="7776862" cy="4856926"/>
          </a:xfrm>
        </p:spPr>
      </p:pic>
    </p:spTree>
    <p:extLst>
      <p:ext uri="{BB962C8B-B14F-4D97-AF65-F5344CB8AC3E}">
        <p14:creationId xmlns:p14="http://schemas.microsoft.com/office/powerpoint/2010/main" val="202784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Toilet 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56792"/>
            <a:ext cx="4824536" cy="4824536"/>
          </a:xfrm>
        </p:spPr>
      </p:pic>
    </p:spTree>
    <p:extLst>
      <p:ext uri="{BB962C8B-B14F-4D97-AF65-F5344CB8AC3E}">
        <p14:creationId xmlns:p14="http://schemas.microsoft.com/office/powerpoint/2010/main" val="3557552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Relaxation / Yoga</a:t>
            </a:r>
            <a:endParaRPr lang="en-I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5" y="1492710"/>
            <a:ext cx="4608510" cy="474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325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Bedtime 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03019"/>
            <a:ext cx="6912768" cy="3920326"/>
          </a:xfrm>
        </p:spPr>
      </p:pic>
    </p:spTree>
    <p:extLst>
      <p:ext uri="{BB962C8B-B14F-4D97-AF65-F5344CB8AC3E}">
        <p14:creationId xmlns:p14="http://schemas.microsoft.com/office/powerpoint/2010/main" val="2083949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Brush Teeth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"/>
          <a:stretch/>
        </p:blipFill>
        <p:spPr>
          <a:xfrm>
            <a:off x="2267745" y="1443186"/>
            <a:ext cx="4608510" cy="4638959"/>
          </a:xfrm>
        </p:spPr>
      </p:pic>
    </p:spTree>
    <p:extLst>
      <p:ext uri="{BB962C8B-B14F-4D97-AF65-F5344CB8AC3E}">
        <p14:creationId xmlns:p14="http://schemas.microsoft.com/office/powerpoint/2010/main" val="1436321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Dressed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486917"/>
            <a:ext cx="4752528" cy="4752528"/>
          </a:xfrm>
        </p:spPr>
      </p:pic>
    </p:spTree>
    <p:extLst>
      <p:ext uri="{BB962C8B-B14F-4D97-AF65-F5344CB8AC3E}">
        <p14:creationId xmlns:p14="http://schemas.microsoft.com/office/powerpoint/2010/main" val="91424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at table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367561"/>
            <a:ext cx="4752526" cy="4991240"/>
          </a:xfrm>
        </p:spPr>
      </p:pic>
    </p:spTree>
    <p:extLst>
      <p:ext uri="{BB962C8B-B14F-4D97-AF65-F5344CB8AC3E}">
        <p14:creationId xmlns:p14="http://schemas.microsoft.com/office/powerpoint/2010/main" val="290497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Crafts / Colouring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88773"/>
            <a:ext cx="6025852" cy="5021544"/>
          </a:xfrm>
        </p:spPr>
      </p:pic>
    </p:spTree>
    <p:extLst>
      <p:ext uri="{BB962C8B-B14F-4D97-AF65-F5344CB8AC3E}">
        <p14:creationId xmlns:p14="http://schemas.microsoft.com/office/powerpoint/2010/main" val="210092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Outside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328165"/>
            <a:ext cx="6768750" cy="5070032"/>
          </a:xfrm>
        </p:spPr>
      </p:pic>
    </p:spTree>
    <p:extLst>
      <p:ext uri="{BB962C8B-B14F-4D97-AF65-F5344CB8AC3E}">
        <p14:creationId xmlns:p14="http://schemas.microsoft.com/office/powerpoint/2010/main" val="280075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Exercises 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12776"/>
            <a:ext cx="4704093" cy="5218790"/>
          </a:xfrm>
        </p:spPr>
      </p:pic>
    </p:spTree>
    <p:extLst>
      <p:ext uri="{BB962C8B-B14F-4D97-AF65-F5344CB8AC3E}">
        <p14:creationId xmlns:p14="http://schemas.microsoft.com/office/powerpoint/2010/main" val="654136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Cooking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1328500"/>
            <a:ext cx="6336706" cy="5069364"/>
          </a:xfrm>
        </p:spPr>
      </p:pic>
    </p:spTree>
    <p:extLst>
      <p:ext uri="{BB962C8B-B14F-4D97-AF65-F5344CB8AC3E}">
        <p14:creationId xmlns:p14="http://schemas.microsoft.com/office/powerpoint/2010/main" val="282288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Lunch</a:t>
            </a:r>
            <a:endParaRPr lang="en-IE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235980"/>
            <a:ext cx="4032448" cy="5254402"/>
          </a:xfrm>
        </p:spPr>
      </p:pic>
    </p:spTree>
    <p:extLst>
      <p:ext uri="{BB962C8B-B14F-4D97-AF65-F5344CB8AC3E}">
        <p14:creationId xmlns:p14="http://schemas.microsoft.com/office/powerpoint/2010/main" val="93589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297CFFC092154B80FA604ECDE14B5F" ma:contentTypeVersion="12" ma:contentTypeDescription="Create a new document." ma:contentTypeScope="" ma:versionID="993b03696a11dcb8be11fa1ac683b676">
  <xsd:schema xmlns:xsd="http://www.w3.org/2001/XMLSchema" xmlns:xs="http://www.w3.org/2001/XMLSchema" xmlns:p="http://schemas.microsoft.com/office/2006/metadata/properties" xmlns:ns2="0bca6703-7fb6-4234-9f2e-36c75ac92180" xmlns:ns3="83c65b7e-396b-4972-ae1d-9b4539cfa336" targetNamespace="http://schemas.microsoft.com/office/2006/metadata/properties" ma:root="true" ma:fieldsID="09fa89d2c278dd2594a41661120800a3" ns2:_="" ns3:_="">
    <xsd:import namespace="0bca6703-7fb6-4234-9f2e-36c75ac92180"/>
    <xsd:import namespace="83c65b7e-396b-4972-ae1d-9b4539cfa3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a6703-7fb6-4234-9f2e-36c75ac921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65b7e-396b-4972-ae1d-9b4539cfa3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9E092A-54A8-4699-A159-73AC0A9612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a6703-7fb6-4234-9f2e-36c75ac92180"/>
    <ds:schemaRef ds:uri="83c65b7e-396b-4972-ae1d-9b4539cfa3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AE1032-EBE2-4B73-B96B-3B8A96BD3F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6D81D2-DE5D-4DF2-98B4-B2642395EF0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bca6703-7fb6-4234-9f2e-36c75ac92180"/>
    <ds:schemaRef ds:uri="http://purl.org/dc/elements/1.1/"/>
    <ds:schemaRef ds:uri="http://schemas.microsoft.com/office/2006/metadata/properties"/>
    <ds:schemaRef ds:uri="83c65b7e-396b-4972-ae1d-9b4539cfa33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Breakfast</vt:lpstr>
      <vt:lpstr>Brush Teeth</vt:lpstr>
      <vt:lpstr>Get Dressed</vt:lpstr>
      <vt:lpstr>Work at table</vt:lpstr>
      <vt:lpstr>Crafts / Colouring</vt:lpstr>
      <vt:lpstr>Outside</vt:lpstr>
      <vt:lpstr>Exercises </vt:lpstr>
      <vt:lpstr>Cooking</vt:lpstr>
      <vt:lpstr>Lunch</vt:lpstr>
      <vt:lpstr>Snack </vt:lpstr>
      <vt:lpstr>Dinner </vt:lpstr>
      <vt:lpstr>Screen time / TV</vt:lpstr>
      <vt:lpstr>Play</vt:lpstr>
      <vt:lpstr>Story / reading  </vt:lpstr>
      <vt:lpstr>Bath</vt:lpstr>
      <vt:lpstr>Toilet </vt:lpstr>
      <vt:lpstr>Relaxation / Yoga</vt:lpstr>
      <vt:lpstr>Bedtime 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Liam Ramsbottom</cp:lastModifiedBy>
  <cp:revision>7</cp:revision>
  <dcterms:created xsi:type="dcterms:W3CDTF">2020-03-18T09:56:43Z</dcterms:created>
  <dcterms:modified xsi:type="dcterms:W3CDTF">2020-03-31T17:46:27Z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0x0101008F297CFFC092154B80FA604ECDE14B5F</vt:lpwstr>
  </property>
</Properties>
</file>